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0.47188264058679708</c:v>
                </c:pt>
                <c:pt idx="1">
                  <c:v>0.52322738386308065</c:v>
                </c:pt>
                <c:pt idx="2">
                  <c:v>0</c:v>
                </c:pt>
                <c:pt idx="3">
                  <c:v>4.8899755501222494E-3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0.85752688172043012</c:v>
                </c:pt>
                <c:pt idx="1">
                  <c:v>0.1424731182795699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6.8292682926829273E-2</c:v>
                </c:pt>
                <c:pt idx="1">
                  <c:v>8.7804878048780483E-2</c:v>
                </c:pt>
                <c:pt idx="2">
                  <c:v>0.27073170731707319</c:v>
                </c:pt>
                <c:pt idx="3">
                  <c:v>0.57317073170731703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0.73902439024390243</c:v>
                </c:pt>
                <c:pt idx="1">
                  <c:v>2.4390243902439018E-2</c:v>
                </c:pt>
                <c:pt idx="2">
                  <c:v>3.6585365853658527E-2</c:v>
                </c:pt>
                <c:pt idx="3">
                  <c:v>0.124390243902439</c:v>
                </c:pt>
                <c:pt idx="4">
                  <c:v>1.4634146341463421E-2</c:v>
                </c:pt>
                <c:pt idx="5">
                  <c:v>6.097560975609756E-2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0.26250000000000001</c:v>
                </c:pt>
                <c:pt idx="1">
                  <c:v>5.0000000000000001E-3</c:v>
                </c:pt>
                <c:pt idx="2">
                  <c:v>0.63500000000000001</c:v>
                </c:pt>
                <c:pt idx="3">
                  <c:v>7.4999999999999997E-3</c:v>
                </c:pt>
                <c:pt idx="4">
                  <c:v>5.0000000000000001E-3</c:v>
                </c:pt>
                <c:pt idx="5">
                  <c:v>0.02</c:v>
                </c:pt>
                <c:pt idx="6">
                  <c:v>0.01</c:v>
                </c:pt>
                <c:pt idx="7">
                  <c:v>2.2499999999999999E-2</c:v>
                </c:pt>
                <c:pt idx="8">
                  <c:v>3.2500000000000001E-2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47</c:v>
                </c:pt>
                <c:pt idx="4" formatCode="0">
                  <c:v>3</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3.208731434630117</c:v>
                </c:pt>
                <c:pt idx="1">
                  <c:v>5.6590931493803218</c:v>
                </c:pt>
                <c:pt idx="2">
                  <c:v>8.524706732687573</c:v>
                </c:pt>
                <c:pt idx="3" formatCode="General">
                  <c:v>5.890889828245931</c:v>
                </c:pt>
                <c:pt idx="4">
                  <c:v>6.1926792091886291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3.896451143097206</c:v>
                </c:pt>
                <c:pt idx="1">
                  <c:v>6.3422009433082183</c:v>
                </c:pt>
                <c:pt idx="2">
                  <c:v>9.1125653313527284</c:v>
                </c:pt>
                <c:pt idx="3" formatCode="General">
                  <c:v>6.4655850303107192</c:v>
                </c:pt>
                <c:pt idx="4">
                  <c:v>6.7113017246326097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6.7351370712862817</c:v>
                </c:pt>
                <c:pt idx="1">
                  <c:v>7.7195788597152086</c:v>
                </c:pt>
                <c:pt idx="2">
                  <c:v>8.1396414185653274</c:v>
                </c:pt>
                <c:pt idx="3">
                  <c:v>7.8677907813851728</c:v>
                </c:pt>
                <c:pt idx="4">
                  <c:v>7.1553311226410221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7.3393608906108776</c:v>
                </c:pt>
                <c:pt idx="2">
                  <c:v>7.8721651381573796</c:v>
                </c:pt>
                <c:pt idx="3">
                  <c:v>7.6397934948219302</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7.1398929018094277</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0.2820122029153449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0.16151926845852405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1.6862381584549109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0.16151926845852405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0.57935294119737168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0.82018287115826816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6.4487117507355709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0.23737511421489366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0.37653448945687185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0.10497500049069064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1.0959240541426851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0.10497500049069153</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0.37653448945687096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0.55154848057747152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7.8156358320516883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1.2437435009346132E-2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0.56442828280892066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0.15735838528441981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1.6427991307277061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0.15735838528441981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0.56442828280892154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0.90306523352043122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7.1553311226410221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7.2091243520163104</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0.26253380264436377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0.12187973324073109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1.2724070564101089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0.1218797332407302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0.43717002063750776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1.6358149929487338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3.208731434630117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1.4440107084697118E-2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0.24375672065599474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6.7957551265442007E-2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0.70946715641156288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6.7957551265442007E-2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0.11807738669437384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8.524706732687573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0.10524946957602577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0.28282156135836711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7.8848536783969081E-2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0.82316749408510503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7.8848536783969081E-2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0.282821561358368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0.40777251832317951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8.2559647255053932</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0.22213776464497137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0.10172151877226465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1.0619581683768304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0.10172151877226554</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0.36486458641253883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0.26159343085001829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8.007103293560256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0.38914235043567302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0.13737322430799637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1.4341568965043408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0.13737322430799637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0.49274357359438348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1.712808235679649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6.5349022404478916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0.17108808479873971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0.23576111717567017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6.5728436794465495E-2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0.68619551881439733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6.5728436794465495E-2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0.23576111717567017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0.31749423558711953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8.7233376852666318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7.8436871489838467</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1.0137633133286528E-2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0.20174849658479843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5.6245972469969985E-2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0.58719994179903523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5.6245972469969985E-2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0.20174849658479843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1.14347759411082E-2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9.4080988892208328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0.49513348643502297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0.17187857556073816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1.7943878491860277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0.17187857556073904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0.61651070630931315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0.60729825009000571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5.890889828245931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2.8850507324506225E-2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0.44085445155833636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0.12290692503471501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1.283130792442333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0.1229069250347159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0.44085445155833725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0.15647064453002812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8.1837091028943796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0.22788978348426436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0.10527668974307325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1.0990736469697033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0.10527668974307325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0.37761661765967247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0.17305593386566365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7.846758133624129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0.17529263209980783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0.39341989899847007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0.10968252642668741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1.1450699544488785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0.10968252642668652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0.39341989899847185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0.31186130963041059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7.8889797909339636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8.7515199478713459</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2.4200651363571524E-2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0.24094519137798898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6.71737179232057E-2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0.70128404795544697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6.71737179232057E-2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0.24094519137798898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0.2486966242540678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8.6078142469020396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0.10038445786577732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6.0483814125788626E-2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0.63144240511460126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6.0483814125788626E-2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0.21694919710220084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0.14233468925015025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9.0173497014890494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8.0221868043494737E-2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0.23908337916411959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6.6654658597867567E-2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0.69586514252550913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6.6654658597867567E-2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0.23908337916411959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0.1688046324003345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8.6293958952229488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8.3492649101646421</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0.32068946463363979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9.920592707532716E-2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1.0356957493419472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9.9205927075328049E-2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0.35584141869774655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0.68088840183676957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7.8677907813851728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0.16228614759795335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0.26662956500239865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7.4334329259805543E-2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0.77603981046522108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7.4334329259805543E-2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0.26662956500239865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0.15479719490215693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8.4347155479542781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8.4745356871508193E-2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0.20195236829631114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5.6302810378888068E-2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0.58779332147304331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5.6302810378888068E-2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0.20195236829631114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0.20346870593492206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8.7412871122290685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0.21543270797148129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7.6745035223259706E-2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0.80120723738081878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7.6745035223259706E-2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0.27527651841927536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0.14437104691942793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8.3532661990900507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8.247337174103107</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0.26619092764122687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0.31937176524756961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8.9038460359729399E-2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0.92954884492437273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8.9038460359729399E-2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0.31937176524756872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0.5617140694491809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7.5006937761357806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0.18433136847840714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5.9007198340077949E-2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0.61602674661759238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5.9007198340077949E-2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0.21165272872022634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0.32269879679749458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8.9308792551414697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0.24101436129408604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0.27964058298370009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7.7961703795779158E-2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0.81390908399487927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7.7961703795779158E-2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0.27964058298370009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0.49027376893310759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6.9749122417535876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0.24879932716015052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8.2369412622928628E-2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0.85992493638593359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8.2369412622929516E-2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0.29545057950808662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0.32241255248680112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7.7743525609589117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8.1918823490847892E-2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0.22576898879446805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6.2942706108192858E-2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0.65711288720516858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6.294270610819197E-2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0.22576898879446716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0.52980194705603623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8.3224632517967283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0.13017980889794067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0.19647911033239751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5.4776906979503437E-2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0.57186310730903855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5.4776906979503437E-2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0.19647911033239751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0.45161366517057822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8.951844932730662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0.1259712490087459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4.2241867405094169E-2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0.44099907944512751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4.2241867405094169E-2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0.1515172174587569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2.5742621853014569E-2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9.2762142002046097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7.8840629733564276</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0.24052722626211498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0.42268211425990376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0.11784061326186279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1.2302392190991469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0.1178406132618619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0.42268211425990465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0.14307193557668008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8.4782427389019492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4.2197404086534718E-2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0.22895492711378918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2.3902568303463516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0.22895492711378829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0.29659585765713103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7.7021005676688823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7.4073970959632973E-2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0.58774283899105573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0.16385830923611522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1.7106574110369515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0.16385830923611522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0.52514569474131534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8.133162015754678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0.49963220913497963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0.56317228937523467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0.1570082237055761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1.6391434937160545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0.1570082237055761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0.55057134451193335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8.1160940279614522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1.363070341803966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0.43761336240387472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0.12200333361053772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1.2736974266672121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0.12200333361053772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0.43761336240387472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0.38138946833803011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8.1396414185653274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4.9123714946389008E-2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0.62653794329123258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0.1746740942624001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1.823572666281871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0.1746740942624001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0.62653794329123258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0.67178595719556178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6.7351370712862817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7.1359059641350226</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0.65405863151199828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0.22202372768197876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2.3178960954487566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0.22202372768197698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0.55238742552376685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7.7195788597152086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0.71027859383181902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0.23309880300992969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2.4335183045138393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0.2330988030099288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0.74752071898324246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6.5522330685548367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6.8325470880403998</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0.17571140613937697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9.0637665060649297E-2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0.94624431423652311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9.0637665060649297E-2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0.32510794741268434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0.54065369305960065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6.7143327260155292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0.97164619635819616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0.4552850404874329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0.12693006533747386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1.3251318042106144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0.12693006533747386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0.45528504048743379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0.17775717224435894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8.1566641112667391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0.17630135462702068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0.35614943765649087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9.9291800458114921E-2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1.0365922552277826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9.9291800458114921E-2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0.35614943765649176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0.46167653700513256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5.3959976695807041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9.6103136080300189E-2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8.9167933551729028E-2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0.93090052660872935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8.9167933551729028E-2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0.31983617222084693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0.54671541824316883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6.1926792091886291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0.11803032790452717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0.11724978057757873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1.2240710100240979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0.11724978057757962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0.4205628584171679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0.66421409100540263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4.6881985916400941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3.7765853633597857E-4</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0.48375207790187069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0.13486646253407564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1.4079866606081364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0.13486646253407564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0.48375207790187158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0.65610905688992993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6.3829666366575601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0.26359766424170594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0.13717562892364832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3.8243539746762423E-2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0.39925710815077053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3.8243539746762423E-2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0.13717562892364832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0.20545131222346136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9.0453883020625572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0.27250491590258274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0.11557837869990895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1.2066218124693027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0.11557837869991161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0.41456771243247026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0.47529388276967133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8.0902808905986738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1.6986699334768733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0.41246694023304009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0.11499269911718635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1.2005074010406185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0.11499269911718724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0.41246694023304009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0.30324668078538153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5.6590931493803218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0.73661333034895904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0.44136931316147709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0.12305046460029256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1.2846293250634702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0.12305046460029345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0.44136931316147709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4.9272114589737015E-2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7.5840796962528261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0.2917579225934368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0.13334999499875444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1.3921549555210584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0.13334999499875266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0.47831266540822348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0.93386389389530144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7.4023022234483857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0.23772618018323577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0.3366837550373063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9.3864913679567508E-2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0.97993633017973991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9.3864913679568396E-2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0.33668375503730541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0.95199452463703071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6.6785818503927636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8.9986106266669044</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3.6467360140647997E-2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0.22500272583480196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6.272907772402192E-2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0.65488263730028606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6.272907772402192E-2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0.22500272583480196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0.13850691095860945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8.9986106266669044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9.1593884430367538</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0.20483762454640875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0.19726734362615872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5.4996660528559005E-2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0.57415730306294321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5.4996660528559005E-2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0.19726734362615872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0.12233773709066575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9.1593884430367538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8.1103796028672654</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0.21025713328951579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7.4368571101487646E-2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0.77639729041551586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7.436857110148587E-2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0.26675238695348646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0.38045020254621242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8.1103796028672654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Sheet1!$G$2:$G$5</c:f>
              <c:numCache>
                <c:formatCode>0.0;;</c:formatCode>
                <c:ptCount val="4"/>
                <c:pt idx="0">
                  <c:v>7.1553311226410221</c:v>
                </c:pt>
                <c:pt idx="1">
                  <c:v>7.316541816871891</c:v>
                </c:pt>
                <c:pt idx="2">
                  <c:v>8.0951508088037389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College Hospital (Denmark Hill) (82)</c:v>
                </c:pt>
                <c:pt idx="2">
                  <c:v>Princess Royal University Hospital (31)</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2.8446688773589779</c:v>
                </c:pt>
                <c:pt idx="1">
                  <c:v>2.683458183128109</c:v>
                </c:pt>
                <c:pt idx="2">
                  <c:v>1.9048491911962611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Sheet1!$G$2:$G$5</c:f>
              <c:numCache>
                <c:formatCode>0.0;;</c:formatCode>
                <c:ptCount val="4"/>
                <c:pt idx="0">
                  <c:v>7.8156358320516883</c:v>
                </c:pt>
                <c:pt idx="1">
                  <c:v>8.277186914606073</c:v>
                </c:pt>
                <c:pt idx="2">
                  <c:v>7.0559159803925899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King's College Hospital (Denmark Hill) (82)</c:v>
                </c:pt>
                <c:pt idx="2">
                  <c:v>Princess Royal University Hospital (36)</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2.1843641679483117</c:v>
                </c:pt>
                <c:pt idx="1">
                  <c:v>1.722813085393927</c:v>
                </c:pt>
                <c:pt idx="2">
                  <c:v>2.9440840196074101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Sheet1!$G$2:$G$5</c:f>
              <c:numCache>
                <c:formatCode>0.0;;</c:formatCode>
                <c:ptCount val="4"/>
                <c:pt idx="0">
                  <c:v>6.4487117507355709</c:v>
                </c:pt>
                <c:pt idx="1">
                  <c:v>6.559879392669492</c:v>
                </c:pt>
                <c:pt idx="2">
                  <c:v>6.50518604460094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King's College Hospital (Denmark Hill) (210)</c:v>
                </c:pt>
                <c:pt idx="2">
                  <c:v>Princess Royal University Hospital (152)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3.5512882492644291</c:v>
                </c:pt>
                <c:pt idx="1">
                  <c:v>3.440120607330508</c:v>
                </c:pt>
                <c:pt idx="2">
                  <c:v>3.49481395539906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Sheet1!$F$2:$F$5</c:f>
              <c:numCache>
                <c:formatCode>0.0;;</c:formatCode>
                <c:ptCount val="4"/>
                <c:pt idx="0">
                  <c:v>0</c:v>
                </c:pt>
                <c:pt idx="1">
                  <c:v>0</c:v>
                </c:pt>
                <c:pt idx="2">
                  <c:v>7.7493630773446034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Sheet1!$G$2:$G$5</c:f>
              <c:numCache>
                <c:formatCode>0.0;;</c:formatCode>
                <c:ptCount val="4"/>
                <c:pt idx="0">
                  <c:v>8.007103293560256</c:v>
                </c:pt>
                <c:pt idx="1">
                  <c:v>8.138871608062237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1.992896706439744</c:v>
                </c:pt>
                <c:pt idx="1">
                  <c:v>1.861128391937763</c:v>
                </c:pt>
                <c:pt idx="2">
                  <c:v>2.2506369226553966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Sheet1!$G$2:$G$5</c:f>
              <c:numCache>
                <c:formatCode>0.0;;</c:formatCode>
                <c:ptCount val="4"/>
                <c:pt idx="0">
                  <c:v>6.5349022404478916</c:v>
                </c:pt>
                <c:pt idx="1">
                  <c:v>6.8449286245684604</c:v>
                </c:pt>
                <c:pt idx="2">
                  <c:v>6.1291061264171978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3.4650977595521084</c:v>
                </c:pt>
                <c:pt idx="1">
                  <c:v>3.1550713754315396</c:v>
                </c:pt>
                <c:pt idx="2">
                  <c:v>3.8708938735828022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Sheet1!$G$2:$G$5</c:f>
              <c:numCache>
                <c:formatCode>0.0;;</c:formatCode>
                <c:ptCount val="4"/>
                <c:pt idx="0">
                  <c:v>8.2559647255053932</c:v>
                </c:pt>
                <c:pt idx="1">
                  <c:v>8.2571591365444732</c:v>
                </c:pt>
                <c:pt idx="2">
                  <c:v>8.3530788519575463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1.7440352744946068</c:v>
                </c:pt>
                <c:pt idx="1">
                  <c:v>1.7428408634555268</c:v>
                </c:pt>
                <c:pt idx="2">
                  <c:v>1.6469211480424537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Sheet1!$E$2:$E$5</c:f>
              <c:numCache>
                <c:formatCode>0.0;;</c:formatCode>
                <c:ptCount val="4"/>
                <c:pt idx="0">
                  <c:v>8.524706732687573</c:v>
                </c:pt>
                <c:pt idx="1">
                  <c:v>0</c:v>
                </c:pt>
                <c:pt idx="2">
                  <c:v>8.3775338280056193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Sheet1!$G$2:$G$5</c:f>
              <c:numCache>
                <c:formatCode>0.0;;</c:formatCode>
                <c:ptCount val="4"/>
                <c:pt idx="0">
                  <c:v>0</c:v>
                </c:pt>
                <c:pt idx="1">
                  <c:v>8.7148259406858486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1.475293267312427</c:v>
                </c:pt>
                <c:pt idx="1">
                  <c:v>1.2851740593141514</c:v>
                </c:pt>
                <c:pt idx="2">
                  <c:v>1.6224661719943807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Sheet1!$F$2:$F$5</c:f>
              <c:numCache>
                <c:formatCode>0.0;;</c:formatCode>
                <c:ptCount val="4"/>
                <c:pt idx="0">
                  <c:v>3.208731434630117</c:v>
                </c:pt>
                <c:pt idx="1">
                  <c:v>0</c:v>
                </c:pt>
                <c:pt idx="2">
                  <c:v>3.0540073382332968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Sheet1!$G$2:$G$5</c:f>
              <c:numCache>
                <c:formatCode>0.0;;</c:formatCode>
                <c:ptCount val="4"/>
                <c:pt idx="0">
                  <c:v>0</c:v>
                </c:pt>
                <c:pt idx="1">
                  <c:v>3.4614180658492391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King's College Hospital (Denmark Hill) (214)</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6.791268565369883</c:v>
                </c:pt>
                <c:pt idx="1">
                  <c:v>6.5385819341507609</c:v>
                </c:pt>
                <c:pt idx="2">
                  <c:v>6.9459926617667032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Sheet1!$G$2:$G$5</c:f>
              <c:numCache>
                <c:formatCode>0.0;;</c:formatCode>
                <c:ptCount val="4"/>
                <c:pt idx="0">
                  <c:v>8.7233376852666318</c:v>
                </c:pt>
                <c:pt idx="1">
                  <c:v>8.6728756333741668</c:v>
                </c:pt>
                <c:pt idx="2">
                  <c:v>8.7165798348940449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(214)</c:v>
                </c:pt>
                <c:pt idx="2">
                  <c:v>Princess Royal University Hospital (161)</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1.2766623147333682</c:v>
                </c:pt>
                <c:pt idx="1">
                  <c:v>1.3271243666258332</c:v>
                </c:pt>
                <c:pt idx="2">
                  <c:v>1.2834201651059551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Sheet1!$G$2:$G$5</c:f>
              <c:numCache>
                <c:formatCode>0.0;;</c:formatCode>
                <c:ptCount val="4"/>
                <c:pt idx="0">
                  <c:v>7.8889797909339636</c:v>
                </c:pt>
                <c:pt idx="1">
                  <c:v>8.063554357776539</c:v>
                </c:pt>
                <c:pt idx="2">
                  <c:v>8.1815262136695566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(267)</c:v>
                </c:pt>
                <c:pt idx="1">
                  <c:v>King's College Hospital (Denmark Hill) (143)</c:v>
                </c:pt>
                <c:pt idx="2">
                  <c:v>Princess Royal University Hospital (103)</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2.1110202090660364</c:v>
                </c:pt>
                <c:pt idx="1">
                  <c:v>1.936445642223461</c:v>
                </c:pt>
                <c:pt idx="2">
                  <c:v>1.8184737863304434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Sheet1!$G$2:$G$5</c:f>
              <c:numCache>
                <c:formatCode>0.0;;</c:formatCode>
                <c:ptCount val="4"/>
                <c:pt idx="0">
                  <c:v>7.846758133624129</c:v>
                </c:pt>
                <c:pt idx="1">
                  <c:v>7.5038815443725522</c:v>
                </c:pt>
                <c:pt idx="2">
                  <c:v>8.4701404564778695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King's College Hospital (Denmark Hill) (115)</c:v>
                </c:pt>
                <c:pt idx="2">
                  <c:v>Princess Royal University Hospital (79)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2.153241866375871</c:v>
                </c:pt>
                <c:pt idx="1">
                  <c:v>2.4961184556274478</c:v>
                </c:pt>
                <c:pt idx="2">
                  <c:v>1.5298595435221305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Sheet1!$G$2:$G$5</c:f>
              <c:numCache>
                <c:formatCode>0.0;;</c:formatCode>
                <c:ptCount val="4"/>
                <c:pt idx="0">
                  <c:v>8.1837091028943796</c:v>
                </c:pt>
                <c:pt idx="1">
                  <c:v>8.277631041027055</c:v>
                </c:pt>
                <c:pt idx="2">
                  <c:v>8.4407262966981076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King's College Hospital (Denmark Hill) (74)</c:v>
                </c:pt>
                <c:pt idx="2">
                  <c:v>Princess Royal University Hospital (44)</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1.8162908971056204</c:v>
                </c:pt>
                <c:pt idx="1">
                  <c:v>1.722368958972945</c:v>
                </c:pt>
                <c:pt idx="2">
                  <c:v>1.5592737033018924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Sheet1!$G$2:$G$5</c:f>
              <c:numCache>
                <c:formatCode>0.0;;</c:formatCode>
                <c:ptCount val="4"/>
                <c:pt idx="0">
                  <c:v>5.890889828245931</c:v>
                </c:pt>
                <c:pt idx="1">
                  <c:v>6.088426160609254</c:v>
                </c:pt>
                <c:pt idx="2">
                  <c:v>5.8676032896895256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King's College Hospital (Denmark Hill) (113)</c:v>
                </c:pt>
                <c:pt idx="2">
                  <c:v>Princess Royal University Hospital (56)</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4.109110171754069</c:v>
                </c:pt>
                <c:pt idx="1">
                  <c:v>3.911573839390746</c:v>
                </c:pt>
                <c:pt idx="2">
                  <c:v>4.1323967103104744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Sheet1!$G$2:$G$5</c:f>
              <c:numCache>
                <c:formatCode>0.0;;</c:formatCode>
                <c:ptCount val="4"/>
                <c:pt idx="0">
                  <c:v>9.4080988892208328</c:v>
                </c:pt>
                <c:pt idx="1">
                  <c:v>9.5540028470871086</c:v>
                </c:pt>
                <c:pt idx="2">
                  <c:v>9.3354461391001919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(149)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0.59190111077916718</c:v>
                </c:pt>
                <c:pt idx="1">
                  <c:v>0.44599715291289144</c:v>
                </c:pt>
                <c:pt idx="2">
                  <c:v>0.66455386089980806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Sheet1!$G$2:$G$5</c:f>
              <c:numCache>
                <c:formatCode>0.0;;</c:formatCode>
                <c:ptCount val="4"/>
                <c:pt idx="0">
                  <c:v>8.6293958952229488</c:v>
                </c:pt>
                <c:pt idx="1">
                  <c:v>8.9130101444919756</c:v>
                </c:pt>
                <c:pt idx="2">
                  <c:v>8.2876625525410219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(206)</c:v>
                </c:pt>
                <c:pt idx="2">
                  <c:v>Princess Royal University Hospital (150)</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1.3706041047770512</c:v>
                </c:pt>
                <c:pt idx="1">
                  <c:v>1.0869898555080244</c:v>
                </c:pt>
                <c:pt idx="2">
                  <c:v>1.7123374474589781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Sheet1!$G$2:$G$5</c:f>
              <c:numCache>
                <c:formatCode>0.0;;</c:formatCode>
                <c:ptCount val="4"/>
                <c:pt idx="0">
                  <c:v>9.0173497014890494</c:v>
                </c:pt>
                <c:pt idx="1">
                  <c:v>9.12447040428248</c:v>
                </c:pt>
                <c:pt idx="2">
                  <c:v>8.9490841400709247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(216)</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0.98265029851095065</c:v>
                </c:pt>
                <c:pt idx="1">
                  <c:v>0.87552959571751998</c:v>
                </c:pt>
                <c:pt idx="2">
                  <c:v>1.0509158599290753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Sheet1!$E$2:$E$5</c:f>
              <c:numCache>
                <c:formatCode>0.0;;</c:formatCode>
                <c:ptCount val="4"/>
                <c:pt idx="0">
                  <c:v>0</c:v>
                </c:pt>
                <c:pt idx="1">
                  <c:v>0</c:v>
                </c:pt>
                <c:pt idx="2">
                  <c:v>8.2146896558570184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Sheet1!$G$2:$G$5</c:f>
              <c:numCache>
                <c:formatCode>0.0;;</c:formatCode>
                <c:ptCount val="4"/>
                <c:pt idx="0">
                  <c:v>8.6078142469020396</c:v>
                </c:pt>
                <c:pt idx="1">
                  <c:v>8.9767404377724969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King's College Hospital (Denmark Hill) (209)</c:v>
                </c:pt>
                <c:pt idx="2">
                  <c:v>Princess Royal University Hospital (162)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1.3921857530979604</c:v>
                </c:pt>
                <c:pt idx="1">
                  <c:v>1.0232595622275031</c:v>
                </c:pt>
                <c:pt idx="2">
                  <c:v>1.7853103441429816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Sheet1!$F$2:$F$5</c:f>
              <c:numCache>
                <c:formatCode>0.0;;</c:formatCode>
                <c:ptCount val="4"/>
                <c:pt idx="0">
                  <c:v>0</c:v>
                </c:pt>
                <c:pt idx="1">
                  <c:v>0</c:v>
                </c:pt>
                <c:pt idx="2">
                  <c:v>8.1397186678902642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Sheet1!$G$2:$G$5</c:f>
              <c:numCache>
                <c:formatCode>0.0;;</c:formatCode>
                <c:ptCount val="4"/>
                <c:pt idx="0">
                  <c:v>8.3532661990900507</c:v>
                </c:pt>
                <c:pt idx="1">
                  <c:v>8.411204685965739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College Hospital (Denmark Hill) (208)</c:v>
                </c:pt>
                <c:pt idx="2">
                  <c:v>Princess Royal University Hospital (146)</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1.6467338009099493</c:v>
                </c:pt>
                <c:pt idx="1">
                  <c:v>1.588795314034261</c:v>
                </c:pt>
                <c:pt idx="2">
                  <c:v>1.8602813321097358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Sheet1!$G$2:$G$5</c:f>
              <c:numCache>
                <c:formatCode>0.0;;</c:formatCode>
                <c:ptCount val="4"/>
                <c:pt idx="0">
                  <c:v>8.7412871122290685</c:v>
                </c:pt>
                <c:pt idx="1">
                  <c:v>8.6744178039783471</c:v>
                </c:pt>
                <c:pt idx="2">
                  <c:v>8.8565598296879298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King's College Hospital (Denmark Hill) (214)</c:v>
                </c:pt>
                <c:pt idx="2">
                  <c:v>Princess Royal University Hospital (160)</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1.2587128877709315</c:v>
                </c:pt>
                <c:pt idx="1">
                  <c:v>1.3255821960216529</c:v>
                </c:pt>
                <c:pt idx="2">
                  <c:v>1.1434401703120702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Sheet1!$G$2:$G$5</c:f>
              <c:numCache>
                <c:formatCode>0.0;;</c:formatCode>
                <c:ptCount val="4"/>
                <c:pt idx="0">
                  <c:v>8.4347155479542781</c:v>
                </c:pt>
                <c:pt idx="1">
                  <c:v>8.4562147794466345</c:v>
                </c:pt>
                <c:pt idx="2">
                  <c:v>8.531085758078893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(213)</c:v>
                </c:pt>
                <c:pt idx="2">
                  <c:v>Princess Royal University Hospital (159)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1.5652844520457219</c:v>
                </c:pt>
                <c:pt idx="1">
                  <c:v>1.5437852205533655</c:v>
                </c:pt>
                <c:pt idx="2">
                  <c:v>1.468914241921107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Sheet1!$G$2:$G$5</c:f>
              <c:numCache>
                <c:formatCode>0.0;;</c:formatCode>
                <c:ptCount val="4"/>
                <c:pt idx="0">
                  <c:v>7.8677907813851728</c:v>
                </c:pt>
                <c:pt idx="1">
                  <c:v>7.8602617505789389</c:v>
                </c:pt>
                <c:pt idx="2">
                  <c:v>8.0731524150836798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(213)</c:v>
                </c:pt>
                <c:pt idx="2">
                  <c:v>Princess Royal University Hospital (157)</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2.1322092186148272</c:v>
                </c:pt>
                <c:pt idx="1">
                  <c:v>2.1397382494210611</c:v>
                </c:pt>
                <c:pt idx="2">
                  <c:v>1.9268475849163202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Sheet1!$G$2:$G$5</c:f>
              <c:numCache>
                <c:formatCode>0.0;;</c:formatCode>
                <c:ptCount val="4"/>
                <c:pt idx="0">
                  <c:v>7.7743525609589117</c:v>
                </c:pt>
                <c:pt idx="1">
                  <c:v>7.8993653390673657</c:v>
                </c:pt>
                <c:pt idx="2">
                  <c:v>7.4868001699297144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(185)</c:v>
                </c:pt>
                <c:pt idx="2">
                  <c:v>Princess Royal University Hospital (141)</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2.2256474390410883</c:v>
                </c:pt>
                <c:pt idx="1">
                  <c:v>2.1006346609326343</c:v>
                </c:pt>
                <c:pt idx="2">
                  <c:v>2.5131998300702856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Sheet1!$G$2:$G$5</c:f>
              <c:numCache>
                <c:formatCode>0.0;;</c:formatCode>
                <c:ptCount val="4"/>
                <c:pt idx="0">
                  <c:v>6.9749122417535876</c:v>
                </c:pt>
                <c:pt idx="1">
                  <c:v>7.1200410041238591</c:v>
                </c:pt>
                <c:pt idx="2">
                  <c:v>6.9211990576965174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(384)</c:v>
                </c:pt>
                <c:pt idx="1">
                  <c:v>King's College Hospital (Denmark Hill) (208)</c:v>
                </c:pt>
                <c:pt idx="2">
                  <c:v>Princess Royal University Hospital (150)</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3.0250877582464124</c:v>
                </c:pt>
                <c:pt idx="1">
                  <c:v>2.8799589958761409</c:v>
                </c:pt>
                <c:pt idx="2">
                  <c:v>3.0788009423034826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Sheet1!$G$2:$G$5</c:f>
              <c:numCache>
                <c:formatCode>0.0;;</c:formatCode>
                <c:ptCount val="4"/>
                <c:pt idx="0">
                  <c:v>8.9308792551414697</c:v>
                </c:pt>
                <c:pt idx="1">
                  <c:v>9.2320956799943605</c:v>
                </c:pt>
                <c:pt idx="2">
                  <c:v>8.5819533398064394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King's College Hospital (Denmark Hill) (215)</c:v>
                </c:pt>
                <c:pt idx="2">
                  <c:v>Princess Royal University Hospital (155)</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1.0691207448585303</c:v>
                </c:pt>
                <c:pt idx="1">
                  <c:v>0.76790432000563946</c:v>
                </c:pt>
                <c:pt idx="2">
                  <c:v>1.4180466601935606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Sheet1!$G$2:$G$5</c:f>
              <c:numCache>
                <c:formatCode>0.0;;</c:formatCode>
                <c:ptCount val="4"/>
                <c:pt idx="0">
                  <c:v>7.5006937761357806</c:v>
                </c:pt>
                <c:pt idx="1">
                  <c:v>7.5839677321544086</c:v>
                </c:pt>
                <c:pt idx="2">
                  <c:v>7.3065161247692494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King's College Hospital (Denmark Hill) (183)</c:v>
                </c:pt>
                <c:pt idx="2">
                  <c:v>Princess Royal University Hospital (127)</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2.4993062238642194</c:v>
                </c:pt>
                <c:pt idx="1">
                  <c:v>2.4160322678455914</c:v>
                </c:pt>
                <c:pt idx="2">
                  <c:v>2.6934838752307506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Sheet1!$E$2:$E$5</c:f>
              <c:numCache>
                <c:formatCode>0.0;;</c:formatCode>
                <c:ptCount val="4"/>
                <c:pt idx="0">
                  <c:v>0</c:v>
                </c:pt>
                <c:pt idx="1">
                  <c:v>0</c:v>
                </c:pt>
                <c:pt idx="2">
                  <c:v>8.9734666672327155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Sheet1!$G$2:$G$5</c:f>
              <c:numCache>
                <c:formatCode>0.0;;</c:formatCode>
                <c:ptCount val="4"/>
                <c:pt idx="0">
                  <c:v>9.2762142002046097</c:v>
                </c:pt>
                <c:pt idx="1">
                  <c:v>9.4039807680318059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King's College Hospital (Denmark Hill) (215)</c:v>
                </c:pt>
                <c:pt idx="2">
                  <c:v>Princess Royal University Hospital (158)</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0.72378579979539026</c:v>
                </c:pt>
                <c:pt idx="1">
                  <c:v>0.59601923196819406</c:v>
                </c:pt>
                <c:pt idx="2">
                  <c:v>1.0265333327672845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Sheet1!$G$2:$G$5</c:f>
              <c:numCache>
                <c:formatCode>0.0;;</c:formatCode>
                <c:ptCount val="4"/>
                <c:pt idx="0">
                  <c:v>8.951844932730662</c:v>
                </c:pt>
                <c:pt idx="1">
                  <c:v>9.0055300708535633</c:v>
                </c:pt>
                <c:pt idx="2">
                  <c:v>8.9755083640096398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King's College Hospital (Denmark Hill) (193)</c:v>
                </c:pt>
                <c:pt idx="2">
                  <c:v>Princess Royal University Hospital (128)</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1.048155067269338</c:v>
                </c:pt>
                <c:pt idx="1">
                  <c:v>0.99446992914643673</c:v>
                </c:pt>
                <c:pt idx="2">
                  <c:v>1.0244916359903602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Sheet1!$G$2:$G$5</c:f>
              <c:numCache>
                <c:formatCode>0.0;;</c:formatCode>
                <c:ptCount val="4"/>
                <c:pt idx="0">
                  <c:v>8.3224632517967283</c:v>
                </c:pt>
                <c:pt idx="1">
                  <c:v>8.4987293750020143</c:v>
                </c:pt>
                <c:pt idx="2">
                  <c:v>8.0857235893848944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King's College Hospital (Denmark Hill) (207)</c:v>
                </c:pt>
                <c:pt idx="2">
                  <c:v>Princess Royal University Hospital (150)</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1.6775367482032717</c:v>
                </c:pt>
                <c:pt idx="1">
                  <c:v>1.5012706249979857</c:v>
                </c:pt>
                <c:pt idx="2">
                  <c:v>1.9142764106151056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Sheet1!$G$2:$G$5</c:f>
              <c:numCache>
                <c:formatCode>0.0;;</c:formatCode>
                <c:ptCount val="4"/>
                <c:pt idx="0">
                  <c:v>8.1160940279614522</c:v>
                </c:pt>
                <c:pt idx="1">
                  <c:v>7.3356300649082353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King's College Hospital (Denmark Hill) (48)</c:v>
                </c:pt>
                <c:pt idx="2">
                  <c:v>Princess Royal University Hospital (-)</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1.8839059720385478</c:v>
                </c:pt>
                <c:pt idx="1">
                  <c:v>2.6643699350917647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Sheet1!$G$2:$G$5</c:f>
              <c:numCache>
                <c:formatCode>0.0;;</c:formatCode>
                <c:ptCount val="4"/>
                <c:pt idx="0">
                  <c:v>8.133162015754678</c:v>
                </c:pt>
                <c:pt idx="1">
                  <c:v>8.4815791305913315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King's College Hospital (Denmark Hill) (48)</c:v>
                </c:pt>
                <c:pt idx="2">
                  <c:v>Princess Royal University Hospital (-)</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1.866837984245322</c:v>
                </c:pt>
                <c:pt idx="1">
                  <c:v>1.5184208694086685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Sheet1!$G$2:$G$5</c:f>
              <c:numCache>
                <c:formatCode>0.0;;</c:formatCode>
                <c:ptCount val="4"/>
                <c:pt idx="0">
                  <c:v>7.7021005676688823</c:v>
                </c:pt>
                <c:pt idx="1">
                  <c:v>7.4391085915849571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King's College Hospital (Denmark Hill) (36)</c:v>
                </c:pt>
                <c:pt idx="2">
                  <c:v>Princess Royal University Hospital (-)</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2.2978994323311177</c:v>
                </c:pt>
                <c:pt idx="1">
                  <c:v>2.5608914084150429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Sheet1!$G$2:$G$5</c:f>
              <c:numCache>
                <c:formatCode>0.0;;</c:formatCode>
                <c:ptCount val="4"/>
                <c:pt idx="0">
                  <c:v>8.4782427389019492</c:v>
                </c:pt>
                <c:pt idx="1">
                  <c:v>8.3670601656466985</c:v>
                </c:pt>
                <c:pt idx="2">
                  <c:v>8.7701145092407096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(131)</c:v>
                </c:pt>
                <c:pt idx="1">
                  <c:v>King's College Hospital (Denmark Hill) (75)</c:v>
                </c:pt>
                <c:pt idx="2">
                  <c:v>Princess Royal University Hospital (41)</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1.5217572610980508</c:v>
                </c:pt>
                <c:pt idx="1">
                  <c:v>1.6329398343533015</c:v>
                </c:pt>
                <c:pt idx="2">
                  <c:v>1.2298854907592904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Sheet1!$G$2:$G$5</c:f>
              <c:numCache>
                <c:formatCode>0.0;;</c:formatCode>
                <c:ptCount val="4"/>
                <c:pt idx="0">
                  <c:v>8.1396414185653274</c:v>
                </c:pt>
                <c:pt idx="1">
                  <c:v>7.9252184253923392</c:v>
                </c:pt>
                <c:pt idx="2">
                  <c:v>8.3391996654233385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King's College Hospital (Denmark Hill) (73)</c:v>
                </c:pt>
                <c:pt idx="2">
                  <c:v>Princess Royal University Hospital (37)</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1.8603585814346726</c:v>
                </c:pt>
                <c:pt idx="1">
                  <c:v>2.0747815746076608</c:v>
                </c:pt>
                <c:pt idx="2">
                  <c:v>1.6608003345766615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Sheet1!$G$2:$G$5</c:f>
              <c:numCache>
                <c:formatCode>0.0;;</c:formatCode>
                <c:ptCount val="4"/>
                <c:pt idx="0">
                  <c:v>6.7351370712862817</c:v>
                </c:pt>
                <c:pt idx="1">
                  <c:v>6.8886953224352316</c:v>
                </c:pt>
                <c:pt idx="2">
                  <c:v>7.261078932198946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(98)</c:v>
                </c:pt>
                <c:pt idx="1">
                  <c:v>King's College Hospital (Denmark Hill) (59)</c:v>
                </c:pt>
                <c:pt idx="2">
                  <c:v>Princess Royal University Hospital (30)</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3.2648629287137183</c:v>
                </c:pt>
                <c:pt idx="1">
                  <c:v>3.1113046775647684</c:v>
                </c:pt>
                <c:pt idx="2">
                  <c:v>2.738921067801054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Sheet1!$G$2:$G$5</c:f>
              <c:numCache>
                <c:formatCode>0.0;;</c:formatCode>
                <c:ptCount val="4"/>
                <c:pt idx="0">
                  <c:v>6.5522330685548367</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c:v>
                </c:pt>
                <c:pt idx="1">
                  <c:v>King's College Hospital (Denmark Hill) (-)</c:v>
                </c:pt>
                <c:pt idx="2">
                  <c:v>Princess Royal University Hospital (-)</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3.4477669314451633</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Sheet1!$G$2:$G$5</c:f>
              <c:numCache>
                <c:formatCode>0.0;;</c:formatCode>
                <c:ptCount val="4"/>
                <c:pt idx="0">
                  <c:v>7.7195788597152086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College Hospital (Denmark Hill) (-)</c:v>
                </c:pt>
                <c:pt idx="2">
                  <c:v>Princess Royal University Hospital (-)</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2.2804211402847914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Sheet1!$F$2:$F$5</c:f>
              <c:numCache>
                <c:formatCode>0.0;;</c:formatCode>
                <c:ptCount val="4"/>
                <c:pt idx="0">
                  <c:v>6.1926792091886291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Sheet1!$G$2:$G$5</c:f>
              <c:numCache>
                <c:formatCode>0.0;;</c:formatCode>
                <c:ptCount val="4"/>
                <c:pt idx="0">
                  <c:v>0</c:v>
                </c:pt>
                <c:pt idx="1">
                  <c:v>6.2668879088415359</c:v>
                </c:pt>
                <c:pt idx="2">
                  <c:v>6.2247250438971573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King's College Hospital (Denmark Hill) (208)</c:v>
                </c:pt>
                <c:pt idx="2">
                  <c:v>Princess Royal University Hospital (157)</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3.8073207908113709</c:v>
                </c:pt>
                <c:pt idx="1">
                  <c:v>3.7331120911584641</c:v>
                </c:pt>
                <c:pt idx="2">
                  <c:v>3.7752749561028427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Sheet1!$G$2:$G$5</c:f>
              <c:numCache>
                <c:formatCode>0.0;;</c:formatCode>
                <c:ptCount val="4"/>
                <c:pt idx="0">
                  <c:v>5.3959976695807041</c:v>
                </c:pt>
                <c:pt idx="1">
                  <c:v>5.7125571220979827</c:v>
                </c:pt>
                <c:pt idx="2">
                  <c:v>5.2904350036324956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(278)</c:v>
                </c:pt>
                <c:pt idx="1">
                  <c:v>King's College Hospital (Denmark Hill) (147)</c:v>
                </c:pt>
                <c:pt idx="2">
                  <c:v>Princess Royal University Hospital (110)</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4.6040023304192959</c:v>
                </c:pt>
                <c:pt idx="1">
                  <c:v>4.2874428779020173</c:v>
                </c:pt>
                <c:pt idx="2">
                  <c:v>4.7095649963675044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Sheet1!$G$2:$G$5</c:f>
              <c:numCache>
                <c:formatCode>0.0;;</c:formatCode>
                <c:ptCount val="4"/>
                <c:pt idx="0">
                  <c:v>8.1566641112667391</c:v>
                </c:pt>
                <c:pt idx="1">
                  <c:v>7.7071460394185847</c:v>
                </c:pt>
                <c:pt idx="2">
                  <c:v>8.3549576095745586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King's College Hospital (Denmark Hill) (70)</c:v>
                </c:pt>
                <c:pt idx="2">
                  <c:v>Princess Royal University Hospital (51)</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1.8433358887332609</c:v>
                </c:pt>
                <c:pt idx="1">
                  <c:v>2.2928539605814153</c:v>
                </c:pt>
                <c:pt idx="2">
                  <c:v>1.6450423904254414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Sheet1!$G$2:$G$5</c:f>
              <c:numCache>
                <c:formatCode>0.0;;</c:formatCode>
                <c:ptCount val="4"/>
                <c:pt idx="0">
                  <c:v>6.7143327260155292</c:v>
                </c:pt>
                <c:pt idx="1">
                  <c:v>6.7673088674084099</c:v>
                </c:pt>
                <c:pt idx="2">
                  <c:v>6.5155476910200303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King's College Hospital (Denmark Hill) (215)</c:v>
                </c:pt>
                <c:pt idx="2">
                  <c:v>Princess Royal University Hospital (163)</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3.2856672739844708</c:v>
                </c:pt>
                <c:pt idx="1">
                  <c:v>3.2326911325915901</c:v>
                </c:pt>
                <c:pt idx="2">
                  <c:v>3.4844523089799697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Sheet1!$G$2:$G$5</c:f>
              <c:numCache>
                <c:formatCode>0.0;;</c:formatCode>
                <c:ptCount val="4"/>
                <c:pt idx="0">
                  <c:v>8.0902808905986738</c:v>
                </c:pt>
                <c:pt idx="1">
                  <c:v>8.0088401919932757</c:v>
                </c:pt>
                <c:pt idx="2">
                  <c:v>8.0611059071848814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King's College Hospital (Denmark Hill) (201)</c:v>
                </c:pt>
                <c:pt idx="2">
                  <c:v>Princess Royal University Hospital (149)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1.9097191094013262</c:v>
                </c:pt>
                <c:pt idx="1">
                  <c:v>1.9911598080067243</c:v>
                </c:pt>
                <c:pt idx="2">
                  <c:v>1.9388940928151186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Sheet1!$G$2:$G$5</c:f>
              <c:numCache>
                <c:formatCode>0.0;;</c:formatCode>
                <c:ptCount val="4"/>
                <c:pt idx="0">
                  <c:v>9.0453883020625572</c:v>
                </c:pt>
                <c:pt idx="1">
                  <c:v>9.0320756097541448</c:v>
                </c:pt>
                <c:pt idx="2">
                  <c:v>9.0476761036603079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(309)</c:v>
                </c:pt>
                <c:pt idx="1">
                  <c:v>King's College Hospital (Denmark Hill) (166)</c:v>
                </c:pt>
                <c:pt idx="2">
                  <c:v>Princess Royal University Hospital (122)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0.95461169793744283</c:v>
                </c:pt>
                <c:pt idx="1">
                  <c:v>0.96792439024585519</c:v>
                </c:pt>
                <c:pt idx="2">
                  <c:v>0.95232389633969206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Sheet1!$G$2:$G$5</c:f>
              <c:numCache>
                <c:formatCode>0.0;;</c:formatCode>
                <c:ptCount val="4"/>
                <c:pt idx="0">
                  <c:v>6.3829666366575601</c:v>
                </c:pt>
                <c:pt idx="1">
                  <c:v>6.4646535985044364</c:v>
                </c:pt>
                <c:pt idx="2">
                  <c:v>6.3525265599034677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King's College Hospital (Denmark Hill) (132)</c:v>
                </c:pt>
                <c:pt idx="2">
                  <c:v>Princess Royal University Hospital (92)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3.6170333633424399</c:v>
                </c:pt>
                <c:pt idx="1">
                  <c:v>3.5353464014955636</c:v>
                </c:pt>
                <c:pt idx="2">
                  <c:v>3.6474734400965323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Sheet1!$G$2:$G$5</c:f>
              <c:numCache>
                <c:formatCode>0.0;;</c:formatCode>
                <c:ptCount val="4"/>
                <c:pt idx="0">
                  <c:v>4.6881985916400941</c:v>
                </c:pt>
                <c:pt idx="1">
                  <c:v>4.7791963061514986</c:v>
                </c:pt>
                <c:pt idx="2">
                  <c:v>4.305485054251978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(332)</c:v>
                </c:pt>
                <c:pt idx="1">
                  <c:v>King's College Hospital (Denmark Hill) (179)</c:v>
                </c:pt>
                <c:pt idx="2">
                  <c:v>Princess Royal University Hospital (129)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5.3118014083599059</c:v>
                </c:pt>
                <c:pt idx="1">
                  <c:v>5.2208036938485014</c:v>
                </c:pt>
                <c:pt idx="2">
                  <c:v>5.694514945748022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Sheet1!$G$2:$G$5</c:f>
              <c:numCache>
                <c:formatCode>0.0;;</c:formatCode>
                <c:ptCount val="4"/>
                <c:pt idx="0">
                  <c:v>6.6785818503927636</c:v>
                </c:pt>
                <c:pt idx="1">
                  <c:v>6.7325258336245799</c:v>
                </c:pt>
                <c:pt idx="2">
                  <c:v>6.4087589686400586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King's College Hospital (Denmark Hill) (201)</c:v>
                </c:pt>
                <c:pt idx="2">
                  <c:v>Princess Royal University Hospital (153)</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3.3214181496072364</c:v>
                </c:pt>
                <c:pt idx="1">
                  <c:v>3.2674741663754201</c:v>
                </c:pt>
                <c:pt idx="2">
                  <c:v>3.5912410313599414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Sheet1!$G$2:$G$5</c:f>
              <c:numCache>
                <c:formatCode>0.0;;</c:formatCode>
                <c:ptCount val="4"/>
                <c:pt idx="0">
                  <c:v>7.4023022234483857</c:v>
                </c:pt>
                <c:pt idx="1">
                  <c:v>7.420471356749613</c:v>
                </c:pt>
                <c:pt idx="2">
                  <c:v>7.2553929302951499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College Hospital (Denmark Hill) (196)</c:v>
                </c:pt>
                <c:pt idx="2">
                  <c:v>Princess Royal University Hospital (149)</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2.5976977765516143</c:v>
                </c:pt>
                <c:pt idx="1">
                  <c:v>2.579528643250387</c:v>
                </c:pt>
                <c:pt idx="2">
                  <c:v>2.7446070697048501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Sheet1!$G$2:$G$5</c:f>
              <c:numCache>
                <c:formatCode>0.0;;</c:formatCode>
                <c:ptCount val="4"/>
                <c:pt idx="0">
                  <c:v>7.5840796962528261</c:v>
                </c:pt>
                <c:pt idx="1">
                  <c:v>7.1006138140111874</c:v>
                </c:pt>
                <c:pt idx="2">
                  <c:v>7.4192039477935223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King's College Hospital (Denmark Hill) (101)</c:v>
                </c:pt>
                <c:pt idx="2">
                  <c:v>Princess Royal University Hospital (82)</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2.4159203037471739</c:v>
                </c:pt>
                <c:pt idx="1">
                  <c:v>2.8993861859888126</c:v>
                </c:pt>
                <c:pt idx="2">
                  <c:v>2.5807960522064777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Sheet1!$E$2:$E$5</c:f>
              <c:numCache>
                <c:formatCode>0.0;;</c:formatCode>
                <c:ptCount val="4"/>
                <c:pt idx="0">
                  <c:v>0</c:v>
                </c:pt>
                <c:pt idx="1">
                  <c:v>0</c:v>
                </c:pt>
                <c:pt idx="2">
                  <c:v>5.3249560643734011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Sheet1!$F$2:$F$5</c:f>
              <c:numCache>
                <c:formatCode>0.0;;</c:formatCode>
                <c:ptCount val="4"/>
                <c:pt idx="0">
                  <c:v>5.6590931493803218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Sheet1!$G$2:$G$5</c:f>
              <c:numCache>
                <c:formatCode>0.0;;</c:formatCode>
                <c:ptCount val="4"/>
                <c:pt idx="0">
                  <c:v>0</c:v>
                </c:pt>
                <c:pt idx="1">
                  <c:v>5.8757471427938617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(240)</c:v>
                </c:pt>
                <c:pt idx="1">
                  <c:v>King's College Hospital (Denmark Hill) (123)</c:v>
                </c:pt>
                <c:pt idx="2">
                  <c:v>Princess Royal University Hospital (97)</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4.3409068506196782</c:v>
                </c:pt>
                <c:pt idx="1">
                  <c:v>4.1242528572061383</c:v>
                </c:pt>
                <c:pt idx="2">
                  <c:v>4.6750439356265989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Sheet1!$G$2:$G$5</c:f>
              <c:numCache>
                <c:formatCode>0.0;;</c:formatCode>
                <c:ptCount val="4"/>
                <c:pt idx="0">
                  <c:v>8.9986106266669044</c:v>
                </c:pt>
                <c:pt idx="1">
                  <c:v>9.0111937614298672</c:v>
                </c:pt>
                <c:pt idx="2">
                  <c:v>8.9957164054833889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King's College Hospital (Denmark Hill) (215)</c:v>
                </c:pt>
                <c:pt idx="2">
                  <c:v>Princess Royal University Hospital (160)</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1.0013893733330956</c:v>
                </c:pt>
                <c:pt idx="1">
                  <c:v>0.98880623857013283</c:v>
                </c:pt>
                <c:pt idx="2">
                  <c:v>1.0042835945166111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Sheet1!$G$2:$G$5</c:f>
              <c:numCache>
                <c:formatCode>0.0;;</c:formatCode>
                <c:ptCount val="4"/>
                <c:pt idx="0">
                  <c:v>9.1593884430367538</c:v>
                </c:pt>
                <c:pt idx="1">
                  <c:v>9.1516115234914643</c:v>
                </c:pt>
                <c:pt idx="2">
                  <c:v>9.2485480971382117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King's College Hospital (Denmark Hill) (214)</c:v>
                </c:pt>
                <c:pt idx="2">
                  <c:v>Princess Royal University Hospital (158)</c:v>
                </c:pt>
                <c:pt idx="3">
                  <c:v>Orpington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0.84061155696324619</c:v>
                </c:pt>
                <c:pt idx="1">
                  <c:v>0.84838847650853566</c:v>
                </c:pt>
                <c:pt idx="2">
                  <c:v>0.75145190286178831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Sheet1!$G$2:$G$5</c:f>
              <c:numCache>
                <c:formatCode>0.0;;</c:formatCode>
                <c:ptCount val="4"/>
                <c:pt idx="0">
                  <c:v>8.1103796028672654</c:v>
                </c:pt>
                <c:pt idx="1">
                  <c:v>8.2001322174200268</c:v>
                </c:pt>
                <c:pt idx="2">
                  <c:v>8.0168926431342431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King's College Hospital (Denmark Hill) (215)</c:v>
                </c:pt>
                <c:pt idx="2">
                  <c:v>Princess Royal University Hospital (156)</c:v>
                </c:pt>
                <c:pt idx="3">
                  <c:v>Orpington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1.8896203971327346</c:v>
                </c:pt>
                <c:pt idx="1">
                  <c:v>1.7998677825799732</c:v>
                </c:pt>
                <c:pt idx="2">
                  <c:v>1.9831073568657569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6.7349335837564519</c:v>
                </c:pt>
                <c:pt idx="1">
                  <c:v>7.1553311226410221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7.4090820488786324</c:v>
                </c:pt>
                <c:pt idx="1">
                  <c:v>7.8156358320516883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6.997618393471245</c:v>
                </c:pt>
                <c:pt idx="1">
                  <c:v>6.3746103139620534</c:v>
                </c:pt>
                <c:pt idx="2">
                  <c:v>6.3551612361758893</c:v>
                </c:pt>
                <c:pt idx="3">
                  <c:v>6.318387593474589</c:v>
                </c:pt>
                <c:pt idx="4">
                  <c:v>6.3631799687580086</c:v>
                </c:pt>
                <c:pt idx="5">
                  <c:v>6.4487117507355709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6.3166276285617657</c:v>
                </c:pt>
                <c:pt idx="1">
                  <c:v>5.8755639688120116</c:v>
                </c:pt>
                <c:pt idx="2">
                  <c:v>6.5349022404478916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7.9605450716093094</c:v>
                </c:pt>
                <c:pt idx="1">
                  <c:v>8.1898838219458217</c:v>
                </c:pt>
                <c:pt idx="2">
                  <c:v>8.007103293560256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8.2110280315664639</c:v>
                </c:pt>
                <c:pt idx="1">
                  <c:v>7.9939118817621013</c:v>
                </c:pt>
                <c:pt idx="2">
                  <c:v>8.2559647255053932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8.9862616628632281</c:v>
                </c:pt>
                <c:pt idx="1">
                  <c:v>8.8585772481304605</c:v>
                </c:pt>
                <c:pt idx="2">
                  <c:v>8.524706732687573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3.3994467296989468</c:v>
                </c:pt>
                <c:pt idx="1">
                  <c:v>3.2787899577697721</c:v>
                </c:pt>
                <c:pt idx="2">
                  <c:v>3.208731434630117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9.0099801695216684</c:v>
                </c:pt>
                <c:pt idx="1">
                  <c:v>9.0634105939352416</c:v>
                </c:pt>
                <c:pt idx="2">
                  <c:v>8.8108136026500858</c:v>
                </c:pt>
                <c:pt idx="3">
                  <c:v>8.8888858539142159</c:v>
                </c:pt>
                <c:pt idx="4">
                  <c:v>8.7826124924587745</c:v>
                </c:pt>
                <c:pt idx="5">
                  <c:v>8.7233376852666318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8.0765167361807357</c:v>
                </c:pt>
                <c:pt idx="1">
                  <c:v>7.7743060221333726</c:v>
                </c:pt>
                <c:pt idx="2">
                  <c:v>7.8335388421392551</c:v>
                </c:pt>
                <c:pt idx="3">
                  <c:v>7.5957178552040716</c:v>
                </c:pt>
                <c:pt idx="4">
                  <c:v>7.7781558924440164</c:v>
                </c:pt>
                <c:pt idx="5">
                  <c:v>7.8889797909339636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8.1605237817245087</c:v>
                </c:pt>
                <c:pt idx="1">
                  <c:v>8.1047998367173779</c:v>
                </c:pt>
                <c:pt idx="2">
                  <c:v>7.7944230897849467</c:v>
                </c:pt>
                <c:pt idx="3">
                  <c:v>7.6671607259159984</c:v>
                </c:pt>
                <c:pt idx="4">
                  <c:v>8.0905474088863034</c:v>
                </c:pt>
                <c:pt idx="5">
                  <c:v>7.846758133624129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7.3566821449931554</c:v>
                </c:pt>
                <c:pt idx="1">
                  <c:v>8.1837091028943796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5.7150858184098583</c:v>
                </c:pt>
                <c:pt idx="1">
                  <c:v>5.890889828245931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9.3570996813894567</c:v>
                </c:pt>
                <c:pt idx="1">
                  <c:v>9.2518623971476845</c:v>
                </c:pt>
                <c:pt idx="2">
                  <c:v>9.0110010790127095</c:v>
                </c:pt>
                <c:pt idx="3">
                  <c:v>9.1187611819225722</c:v>
                </c:pt>
                <c:pt idx="4">
                  <c:v>9.2691134972472931</c:v>
                </c:pt>
                <c:pt idx="5">
                  <c:v>9.4080988892208328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8.6744178253850297</c:v>
                </c:pt>
                <c:pt idx="1">
                  <c:v>8.62839341275658</c:v>
                </c:pt>
                <c:pt idx="2">
                  <c:v>8.3685029025000812</c:v>
                </c:pt>
                <c:pt idx="3">
                  <c:v>8.3092505973822348</c:v>
                </c:pt>
                <c:pt idx="4">
                  <c:v>8.4463950219607682</c:v>
                </c:pt>
                <c:pt idx="5">
                  <c:v>8.6293958952229488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9.0325030982169388</c:v>
                </c:pt>
                <c:pt idx="1">
                  <c:v>9.0916813605222622</c:v>
                </c:pt>
                <c:pt idx="2">
                  <c:v>8.9354053743391049</c:v>
                </c:pt>
                <c:pt idx="3">
                  <c:v>8.9292993312279698</c:v>
                </c:pt>
                <c:pt idx="4">
                  <c:v>8.9373960113089179</c:v>
                </c:pt>
                <c:pt idx="5">
                  <c:v>9.0173497014890494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8.4521537821851904</c:v>
                </c:pt>
                <c:pt idx="1">
                  <c:v>8.4564675262661293</c:v>
                </c:pt>
                <c:pt idx="2">
                  <c:v>8.1659832943100472</c:v>
                </c:pt>
                <c:pt idx="3">
                  <c:v>8.0648800336533117</c:v>
                </c:pt>
                <c:pt idx="4">
                  <c:v>8.2796911647178586</c:v>
                </c:pt>
                <c:pt idx="5">
                  <c:v>8.6078142469020396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8.6018336466862042</c:v>
                </c:pt>
                <c:pt idx="1">
                  <c:v>8.5398928298363739</c:v>
                </c:pt>
                <c:pt idx="2">
                  <c:v>8.5241701654743895</c:v>
                </c:pt>
                <c:pt idx="3">
                  <c:v>8.2032450282378289</c:v>
                </c:pt>
                <c:pt idx="4">
                  <c:v>8.2317179364923234</c:v>
                </c:pt>
                <c:pt idx="5">
                  <c:v>8.3532661990900507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8.7644159603391856</c:v>
                </c:pt>
                <c:pt idx="1">
                  <c:v>8.8224780395728519</c:v>
                </c:pt>
                <c:pt idx="2">
                  <c:v>8.9549567639517154</c:v>
                </c:pt>
                <c:pt idx="3">
                  <c:v>8.4157601564853017</c:v>
                </c:pt>
                <c:pt idx="4">
                  <c:v>8.7248234267703673</c:v>
                </c:pt>
                <c:pt idx="5">
                  <c:v>8.7412871122290685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8.3159711565404368</c:v>
                </c:pt>
                <c:pt idx="1">
                  <c:v>8.2092789220608573</c:v>
                </c:pt>
                <c:pt idx="2">
                  <c:v>8.2356816861057656</c:v>
                </c:pt>
                <c:pt idx="3">
                  <c:v>8.1284606194678179</c:v>
                </c:pt>
                <c:pt idx="4">
                  <c:v>8.6142165463583336</c:v>
                </c:pt>
                <c:pt idx="5">
                  <c:v>8.4347155479542781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8.003369311796094</c:v>
                </c:pt>
                <c:pt idx="1">
                  <c:v>7.565222487284224</c:v>
                </c:pt>
                <c:pt idx="2">
                  <c:v>7.311271275561964</c:v>
                </c:pt>
                <c:pt idx="3">
                  <c:v>7.2769121032646984</c:v>
                </c:pt>
                <c:pt idx="4">
                  <c:v>7.7357524826455188</c:v>
                </c:pt>
                <c:pt idx="5">
                  <c:v>7.8677907813851728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8.0730496044226747</c:v>
                </c:pt>
                <c:pt idx="1">
                  <c:v>7.5309352596719279</c:v>
                </c:pt>
                <c:pt idx="2">
                  <c:v>7.5106060256778502</c:v>
                </c:pt>
                <c:pt idx="3">
                  <c:v>7.2916095009162598</c:v>
                </c:pt>
                <c:pt idx="4">
                  <c:v>7.5417067108109697</c:v>
                </c:pt>
                <c:pt idx="5">
                  <c:v>7.7743525609589117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6.9552499499075218</c:v>
                </c:pt>
                <c:pt idx="1">
                  <c:v>7.049903681442351</c:v>
                </c:pt>
                <c:pt idx="2">
                  <c:v>6.6015102384420086</c:v>
                </c:pt>
                <c:pt idx="3">
                  <c:v>6.7083413569475319</c:v>
                </c:pt>
                <c:pt idx="4">
                  <c:v>6.9979522187140333</c:v>
                </c:pt>
                <c:pt idx="5">
                  <c:v>6.9749122417535876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8.8335944561390072</c:v>
                </c:pt>
                <c:pt idx="1">
                  <c:v>8.8130910708985386</c:v>
                </c:pt>
                <c:pt idx="2">
                  <c:v>8.5052818664484811</c:v>
                </c:pt>
                <c:pt idx="3">
                  <c:v>8.5123185248750257</c:v>
                </c:pt>
                <c:pt idx="4">
                  <c:v>8.7852675295581832</c:v>
                </c:pt>
                <c:pt idx="5">
                  <c:v>8.9308792551414697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7.2905743387147437</c:v>
                </c:pt>
                <c:pt idx="1">
                  <c:v>7.3777089407213863</c:v>
                </c:pt>
                <c:pt idx="2">
                  <c:v>7.0651454663628712</c:v>
                </c:pt>
                <c:pt idx="3">
                  <c:v>7.2650068084980406</c:v>
                </c:pt>
                <c:pt idx="4">
                  <c:v>7.3838156078530037</c:v>
                </c:pt>
                <c:pt idx="5">
                  <c:v>7.5006937761357806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9.4252605357984365</c:v>
                </c:pt>
                <c:pt idx="1">
                  <c:v>9.2584512152824878</c:v>
                </c:pt>
                <c:pt idx="2">
                  <c:v>9.4719302268658527</c:v>
                </c:pt>
                <c:pt idx="3">
                  <c:v>9.3231026561200192</c:v>
                </c:pt>
                <c:pt idx="4">
                  <c:v>9.4507845728302637</c:v>
                </c:pt>
                <c:pt idx="5">
                  <c:v>9.2762142002046097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8.948244274939869</c:v>
                </c:pt>
                <c:pt idx="1">
                  <c:v>8.8685609424859475</c:v>
                </c:pt>
                <c:pt idx="2">
                  <c:v>8.8308090052258645</c:v>
                </c:pt>
                <c:pt idx="3">
                  <c:v>8.4950464224546778</c:v>
                </c:pt>
                <c:pt idx="4">
                  <c:v>8.74153909363244</c:v>
                </c:pt>
                <c:pt idx="5">
                  <c:v>8.951844932730662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8.2378063531648387</c:v>
                </c:pt>
                <c:pt idx="1">
                  <c:v>8.1263864977621303</c:v>
                </c:pt>
                <c:pt idx="2">
                  <c:v>7.9117431593649279</c:v>
                </c:pt>
                <c:pt idx="3">
                  <c:v>7.8054813083746986</c:v>
                </c:pt>
                <c:pt idx="4">
                  <c:v>8.0593564938514994</c:v>
                </c:pt>
                <c:pt idx="5">
                  <c:v>8.3224632517967283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6.7856585365656974</c:v>
                </c:pt>
                <c:pt idx="1">
                  <c:v>6.5522330685548367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7.5091989932129746</c:v>
                </c:pt>
                <c:pt idx="1">
                  <c:v>7.7195788597152086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6.8323274231475963</c:v>
                </c:pt>
                <c:pt idx="1">
                  <c:v>6.6149052421753041</c:v>
                </c:pt>
                <c:pt idx="2">
                  <c:v>6.5319449918318879</c:v>
                </c:pt>
                <c:pt idx="3">
                  <c:v>6.0737301330586302</c:v>
                </c:pt>
                <c:pt idx="4">
                  <c:v>6.6026717885101336</c:v>
                </c:pt>
                <c:pt idx="5">
                  <c:v>6.1926792091886291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8.0642236653903137</c:v>
                </c:pt>
                <c:pt idx="1">
                  <c:v>8.0755471950728666</c:v>
                </c:pt>
                <c:pt idx="2">
                  <c:v>7.7086527776111442</c:v>
                </c:pt>
                <c:pt idx="3">
                  <c:v>7.4042931183681304</c:v>
                </c:pt>
                <c:pt idx="4">
                  <c:v>8.6516411148717616</c:v>
                </c:pt>
                <c:pt idx="5">
                  <c:v>8.1566641112667391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6.8653491753549938</c:v>
                </c:pt>
                <c:pt idx="1">
                  <c:v>6.515718091124433</c:v>
                </c:pt>
                <c:pt idx="2">
                  <c:v>6.503974187211333</c:v>
                </c:pt>
                <c:pt idx="3">
                  <c:v>6.0009431672619256</c:v>
                </c:pt>
                <c:pt idx="4">
                  <c:v>6.7115512788814788</c:v>
                </c:pt>
                <c:pt idx="5">
                  <c:v>6.7143327260155292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7.259553876208181</c:v>
                </c:pt>
                <c:pt idx="1">
                  <c:v>7.9241942894059871</c:v>
                </c:pt>
                <c:pt idx="2">
                  <c:v>7.5394770901557298</c:v>
                </c:pt>
                <c:pt idx="3">
                  <c:v>7.3230879190841156</c:v>
                </c:pt>
                <c:pt idx="4">
                  <c:v>8.0601932756803567</c:v>
                </c:pt>
                <c:pt idx="5">
                  <c:v>8.0902808905986738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8.8026193585371679</c:v>
                </c:pt>
                <c:pt idx="1">
                  <c:v>9.0022545029217973</c:v>
                </c:pt>
                <c:pt idx="2">
                  <c:v>8.7577203302382962</c:v>
                </c:pt>
                <c:pt idx="3">
                  <c:v>8.8339303046413988</c:v>
                </c:pt>
                <c:pt idx="4">
                  <c:v>9.0453883020625572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4.7581972558773087</c:v>
                </c:pt>
                <c:pt idx="1">
                  <c:v>4.3895900211058239</c:v>
                </c:pt>
                <c:pt idx="2">
                  <c:v>4.312310242213159</c:v>
                </c:pt>
                <c:pt idx="3">
                  <c:v>4.2910951272681839</c:v>
                </c:pt>
                <c:pt idx="4">
                  <c:v>4.7651023066235334</c:v>
                </c:pt>
                <c:pt idx="5">
                  <c:v>4.6881985916400941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6.6354126491190106</c:v>
                </c:pt>
                <c:pt idx="1">
                  <c:v>6.2234496892404989</c:v>
                </c:pt>
                <c:pt idx="2">
                  <c:v>6.3858052157495866</c:v>
                </c:pt>
                <c:pt idx="3">
                  <c:v>6.2452538360980681</c:v>
                </c:pt>
                <c:pt idx="4">
                  <c:v>6.7350443150679213</c:v>
                </c:pt>
                <c:pt idx="5">
                  <c:v>6.6785818503927636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6.8247585408761369</c:v>
                </c:pt>
                <c:pt idx="1">
                  <c:v>7.1470488678272774</c:v>
                </c:pt>
                <c:pt idx="2">
                  <c:v>6.6917438022425229</c:v>
                </c:pt>
                <c:pt idx="3">
                  <c:v>6.8023345254579244</c:v>
                </c:pt>
                <c:pt idx="4">
                  <c:v>7.2270085492311766</c:v>
                </c:pt>
                <c:pt idx="5">
                  <c:v>7.4023022234483857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7.8223602820993499</c:v>
                </c:pt>
                <c:pt idx="1">
                  <c:v>7.896371171948827</c:v>
                </c:pt>
                <c:pt idx="2">
                  <c:v>7.7845123456438534</c:v>
                </c:pt>
                <c:pt idx="3">
                  <c:v>7.0857697641010837</c:v>
                </c:pt>
                <c:pt idx="4">
                  <c:v>8.1101509001827292</c:v>
                </c:pt>
                <c:pt idx="5">
                  <c:v>7.5840796962528261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6.3665053086405043</c:v>
                </c:pt>
                <c:pt idx="1">
                  <c:v>5.6590931493803218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8.6410155969406031</c:v>
                </c:pt>
                <c:pt idx="1">
                  <c:v>8.8173767594158097</c:v>
                </c:pt>
                <c:pt idx="2">
                  <c:v>8.9986106266669044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9.026922512485017</c:v>
                </c:pt>
                <c:pt idx="1">
                  <c:v>9.0509556950878167</c:v>
                </c:pt>
                <c:pt idx="2">
                  <c:v>9.0619440884731368</c:v>
                </c:pt>
                <c:pt idx="3">
                  <c:v>8.6894641471966079</c:v>
                </c:pt>
                <c:pt idx="4">
                  <c:v>8.9673309297981678</c:v>
                </c:pt>
                <c:pt idx="5">
                  <c:v>9.1593884430367538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8.0654869163390082</c:v>
                </c:pt>
                <c:pt idx="1">
                  <c:v>8.096984650571672</c:v>
                </c:pt>
                <c:pt idx="2">
                  <c:v>7.9091113897342469</c:v>
                </c:pt>
                <c:pt idx="3">
                  <c:v>7.9155345805735404</c:v>
                </c:pt>
                <c:pt idx="4">
                  <c:v>8.1114578050364834</c:v>
                </c:pt>
                <c:pt idx="5">
                  <c:v>8.1103796028672654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3980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RJZ | King's College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3980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RJZ | King's College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RJZ | King's College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King's College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396418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32451037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61708923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13969707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81197465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5399427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02509093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07977679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81965124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91887591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28107588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King's College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King's College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involved in decisions about them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4511397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636351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68228776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8659696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65296454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3383204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77311884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6627358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8179329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015409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9901732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615809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1767469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9451700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01645123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42902166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71363862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326194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2963223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1493135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8526187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965580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03479359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9693008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20029865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24066943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16228582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53525308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31834702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5586144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41323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430679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90609165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803605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44614979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69827642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25457282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5319061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6725322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697353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15638084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8933437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14664169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74172643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13424851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20182056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4224865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8682157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241507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26658457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359432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18724304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8171070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7481958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73764893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2836063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13156627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5922918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70546683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0504781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104646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903445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6638205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9927438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5279390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1648999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12248765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74361969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299801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58493965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6301973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12812985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03488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91828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81806797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749256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7918711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43859934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0139595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7373613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151969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64702462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8839834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06885496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91730490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20260972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930747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2241303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80010032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9975845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86202004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571574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5421790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066179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14721567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59741469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6225720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83675388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4270448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224099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3966365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808946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13990265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0235635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10802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676569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84784178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797060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49478237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7877850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231070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65677707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519133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49333987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71525751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078766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1037615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8700917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404798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05923883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7962873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9594385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3892340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0420979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670824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4603309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2202139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9753469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068321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6614386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5247738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202670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1578997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3242039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7686307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538785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4153820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2538426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185791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6410879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5618904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8104394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831131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18515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0576105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94334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9281496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9112948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4658359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261979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5588477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7600775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1223223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092432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0320436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1116548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469061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0064364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0115264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6264622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5136589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5328744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0657997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2322331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048868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964681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7005201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3592099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84701840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52042206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9618523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0195486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8135208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2423815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203363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38838875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5129202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515785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130365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5044249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39827062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1486837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135254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82257999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7840899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7921921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029874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768683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003019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78412265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88902126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79897835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4360729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1672521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0217484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13852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0962453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08861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1577348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981542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55600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55112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17365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878635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0891687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969741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84674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562296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771926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18646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23074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366669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99190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245850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312283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654112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141642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348303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009010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788670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442021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44730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387585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2877675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0383009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81614259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33315548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968560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46312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41712233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6553612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532915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5385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754261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9907315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61529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9363442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967334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03991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08179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696295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451482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845235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143482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915946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2876438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8425931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88311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017409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276978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5211128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1664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77653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608883766"/>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505900367"/>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16272</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King's College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2026-09-03T07:44:14Z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